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5143500" cx="9144000"/>
  <p:notesSz cx="6858000" cy="9144000"/>
  <p:embeddedFontLst>
    <p:embeddedFont>
      <p:font typeface="Montserrat"/>
      <p:regular r:id="rId26"/>
      <p:bold r:id="rId27"/>
      <p:italic r:id="rId28"/>
      <p:boldItalic r:id="rId29"/>
    </p:embeddedFont>
    <p:embeddedFont>
      <p:font typeface="Lato"/>
      <p:regular r:id="rId30"/>
      <p:bold r:id="rId31"/>
      <p:italic r:id="rId32"/>
      <p:bold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ontserrat-regular.fntdata"/><Relationship Id="rId25" Type="http://schemas.openxmlformats.org/officeDocument/2006/relationships/slide" Target="slides/slide20.xml"/><Relationship Id="rId28" Type="http://schemas.openxmlformats.org/officeDocument/2006/relationships/font" Target="fonts/Montserrat-italic.fntdata"/><Relationship Id="rId27" Type="http://schemas.openxmlformats.org/officeDocument/2006/relationships/font" Target="fonts/Montserrat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ontserrat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Lato-bold.fntdata"/><Relationship Id="rId30" Type="http://schemas.openxmlformats.org/officeDocument/2006/relationships/font" Target="fonts/Lato-regular.fntdata"/><Relationship Id="rId11" Type="http://schemas.openxmlformats.org/officeDocument/2006/relationships/slide" Target="slides/slide6.xml"/><Relationship Id="rId33" Type="http://schemas.openxmlformats.org/officeDocument/2006/relationships/font" Target="fonts/Lato-boldItalic.fntdata"/><Relationship Id="rId10" Type="http://schemas.openxmlformats.org/officeDocument/2006/relationships/slide" Target="slides/slide5.xml"/><Relationship Id="rId32" Type="http://schemas.openxmlformats.org/officeDocument/2006/relationships/font" Target="fonts/Lato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4420064f37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4420064f37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4420064f37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4420064f37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4420064f37_0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4420064f37_0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4420064f37_0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4420064f37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4420064f37_0_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4420064f37_0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4420064f37_0_1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4420064f37_0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4420064f37_0_2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4420064f37_0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4420064f37_0_2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4420064f37_0_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4420064f37_0_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4420064f37_0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4420064f37_0_2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4420064f37_0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4420064f37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4420064f37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4420064f37_0_2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4420064f37_0_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4420064f37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4420064f37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4420064f37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4420064f37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4420064f37_0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4420064f37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4420064f37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4420064f37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4420064f37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4420064f37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4420064f37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4420064f37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4420064f37_0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4420064f37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developer.spotify.com/documentation/widgets/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png"/><Relationship Id="rId4" Type="http://schemas.openxmlformats.org/officeDocument/2006/relationships/image" Target="../media/image6.png"/><Relationship Id="rId5" Type="http://schemas.openxmlformats.org/officeDocument/2006/relationships/image" Target="../media/image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.gif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www.w3schools.com/howto/howto_js_filter_elements.asp" TargetMode="External"/><Relationship Id="rId4" Type="http://schemas.openxmlformats.org/officeDocument/2006/relationships/hyperlink" Target="http://yiotis.net/filterizr/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2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github.com/wsfuller/html5-css3-class/blob/master/class-resources/lectures/week-6/Lecture%206_%20GitHub%20and%20CDNs.pdf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8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coverr.co/" TargetMode="External"/><Relationship Id="rId4" Type="http://schemas.openxmlformats.org/officeDocument/2006/relationships/hyperlink" Target="https://www.w3schools.com/howto/howto_css_fullscreen_video.asp" TargetMode="External"/><Relationship Id="rId5" Type="http://schemas.openxmlformats.org/officeDocument/2006/relationships/hyperlink" Target="https://www.htmlgoodies.com/html5/client/how-to-embed-video-using-html5.html" TargetMode="External"/><Relationship Id="rId6" Type="http://schemas.openxmlformats.org/officeDocument/2006/relationships/hyperlink" Target="https://developer.mozilla.org/en-US/docs/Web/HTML/Element/video" TargetMode="External"/><Relationship Id="rId7" Type="http://schemas.openxmlformats.org/officeDocument/2006/relationships/hyperlink" Target="https://developer.mozilla.org/en-US/docs/Web/HTML/Supported_media_formats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HTML5 Video &amp; Filtering</a:t>
            </a:r>
            <a:endParaRPr/>
          </a:p>
        </p:txBody>
      </p:sp>
      <p:sp>
        <p:nvSpPr>
          <p:cNvPr id="135" name="Google Shape;135;p13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Adding Spotify Widget</a:t>
            </a:r>
            <a:endParaRPr/>
          </a:p>
        </p:txBody>
      </p:sp>
      <p:sp>
        <p:nvSpPr>
          <p:cNvPr id="186" name="Google Shape;186;p22"/>
          <p:cNvSpPr txBox="1"/>
          <p:nvPr>
            <p:ph idx="1" type="body"/>
          </p:nvPr>
        </p:nvSpPr>
        <p:spPr>
          <a:xfrm>
            <a:off x="1046375" y="1567550"/>
            <a:ext cx="78525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Create a new HTML file called “spotify-player.html”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Copy &amp; Paste the HTML boilerplate code from “template.html” into your “spotify-player.html”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Update your &lt;title&gt; (Spotify Player)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Open Spotify Desktop Application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Go to an album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Select More Icon &gt; Share &gt; Copy Embed Code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Paste Embed code into your HTML file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 u="sng">
                <a:solidFill>
                  <a:schemeClr val="hlink"/>
                </a:solidFill>
                <a:hlinkClick r:id="rId3"/>
              </a:rPr>
              <a:t>Alternate Docs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Follow Play Button Docs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Getting Spotify Embed Code</a:t>
            </a:r>
            <a:endParaRPr/>
          </a:p>
        </p:txBody>
      </p:sp>
      <p:pic>
        <p:nvPicPr>
          <p:cNvPr id="192" name="Google Shape;19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413" y="152400"/>
            <a:ext cx="6948619" cy="4152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4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Spotify Player done!!!</a:t>
            </a:r>
            <a:endParaRPr/>
          </a:p>
        </p:txBody>
      </p:sp>
      <p:pic>
        <p:nvPicPr>
          <p:cNvPr id="198" name="Google Shape;19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7725" y="152400"/>
            <a:ext cx="5425997" cy="415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5"/>
          <p:cNvSpPr/>
          <p:nvPr/>
        </p:nvSpPr>
        <p:spPr>
          <a:xfrm>
            <a:off x="867275" y="1640275"/>
            <a:ext cx="4062900" cy="22623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F2F2F2"/>
              </a:gs>
              <a:gs pos="100000">
                <a:srgbClr val="A6A6A6"/>
              </a:gs>
            </a:gsLst>
            <a:lin ang="5400012" scaled="0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4" name="Google Shape;20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9425" y="1640275"/>
            <a:ext cx="4072374" cy="226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Adding YouTube Videos</a:t>
            </a:r>
            <a:endParaRPr/>
          </a:p>
        </p:txBody>
      </p:sp>
      <p:sp>
        <p:nvSpPr>
          <p:cNvPr id="210" name="Google Shape;210;p26"/>
          <p:cNvSpPr txBox="1"/>
          <p:nvPr>
            <p:ph idx="1" type="body"/>
          </p:nvPr>
        </p:nvSpPr>
        <p:spPr>
          <a:xfrm>
            <a:off x="1055800" y="1567550"/>
            <a:ext cx="78996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Make a new HTML file called “youtube-video.html”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Copy &amp; Paste the HTML boilerplate code from “template.html” into your “youtube-video.html”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Update your &lt;title&gt; (YouTube Video)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Go to YouTube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Search for a video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Click on video 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Find the Share button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Click Embed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Copy Embed Video Code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Paste in your site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7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Visuals for YouTube video embed</a:t>
            </a:r>
            <a:endParaRPr/>
          </a:p>
        </p:txBody>
      </p:sp>
      <p:pic>
        <p:nvPicPr>
          <p:cNvPr id="216" name="Google Shape;21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7700" y="95825"/>
            <a:ext cx="7848600" cy="87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677225"/>
            <a:ext cx="3179700" cy="192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38650" y="1124525"/>
            <a:ext cx="3610186" cy="3028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8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YouTube Video embed ermahgerd!!!!!!</a:t>
            </a:r>
            <a:endParaRPr/>
          </a:p>
        </p:txBody>
      </p:sp>
      <p:pic>
        <p:nvPicPr>
          <p:cNvPr id="224" name="Google Shape;22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4000" y="405025"/>
            <a:ext cx="6936000" cy="3900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9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JavaScript Filtering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JavaScript Filtering</a:t>
            </a:r>
            <a:endParaRPr/>
          </a:p>
        </p:txBody>
      </p:sp>
      <p:sp>
        <p:nvSpPr>
          <p:cNvPr id="235" name="Google Shape;235;p30"/>
          <p:cNvSpPr txBox="1"/>
          <p:nvPr>
            <p:ph idx="1" type="body"/>
          </p:nvPr>
        </p:nvSpPr>
        <p:spPr>
          <a:xfrm>
            <a:off x="1084075" y="1567550"/>
            <a:ext cx="7644900" cy="32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Create a new HTML file called “javascript-filtering.html”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Copy &amp; Paste the HTML boilerplate code from “template.html” into your “javascript-filtering.html”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Update your &lt;title&gt; (JS Filtering)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Inside /assets/images make a new folder called /filter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/assets/images/filter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Copy the thumbnail images from /assets/images/lightbox over to /assets/images/filter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 u="sng">
                <a:solidFill>
                  <a:schemeClr val="hlink"/>
                </a:solidFill>
                <a:hlinkClick r:id="rId3"/>
              </a:rPr>
              <a:t>“How to Filter Elements - W3Schools”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Add HTML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AutoNum type="romanLcPeriod"/>
            </a:pPr>
            <a:r>
              <a:rPr lang="en"/>
              <a:t>Rename Categories with kittens, other, and puppies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AutoNum type="romanLcPeriod"/>
            </a:pPr>
            <a:r>
              <a:rPr lang="en"/>
              <a:t>Update the filterable elements code to use correct images and categories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Add CSS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AutoNum type="romanLcPeriod"/>
            </a:pPr>
            <a:r>
              <a:rPr lang="en"/>
              <a:t>Make sure images are responsive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Add JavaScript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 u="sng">
                <a:solidFill>
                  <a:schemeClr val="hlink"/>
                </a:solidFill>
                <a:hlinkClick r:id="rId4"/>
              </a:rPr>
              <a:t>Optional Plugin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1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Should now have a working JavaScript filter</a:t>
            </a:r>
            <a:endParaRPr/>
          </a:p>
        </p:txBody>
      </p:sp>
      <p:pic>
        <p:nvPicPr>
          <p:cNvPr id="241" name="Google Shape;24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1713" y="304800"/>
            <a:ext cx="4000574" cy="4000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Submitting GitHub Page URL</a:t>
            </a:r>
            <a:endParaRPr/>
          </a:p>
        </p:txBody>
      </p:sp>
      <p:sp>
        <p:nvSpPr>
          <p:cNvPr id="141" name="Google Shape;141;p1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Make sure you have submitted your GitHub Pages URL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If you are unsure this was covered in </a:t>
            </a:r>
            <a:r>
              <a:rPr lang="en" u="sng">
                <a:solidFill>
                  <a:schemeClr val="hlink"/>
                </a:solidFill>
                <a:hlinkClick r:id="rId3"/>
              </a:rPr>
              <a:t>Lecture 6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Go to your Repo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Click Settings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Scroll down to the section that says GitHub Pages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Under the “Source” section there’s a dropdown that says “none”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Click and select “master branch”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Click Save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Wait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When ready you will see a green section and a URL that is what you need to send to me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Homework</a:t>
            </a:r>
            <a:endParaRPr/>
          </a:p>
        </p:txBody>
      </p:sp>
      <p:sp>
        <p:nvSpPr>
          <p:cNvPr id="247" name="Google Shape;247;p32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Work on finishing your sites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Come to class with questions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Next week is an open lab for help</a:t>
            </a:r>
            <a:endParaRPr/>
          </a:p>
        </p:txBody>
      </p:sp>
      <p:pic>
        <p:nvPicPr>
          <p:cNvPr id="248" name="Google Shape;24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29975" y="1460250"/>
            <a:ext cx="4561625" cy="245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Last Week Review</a:t>
            </a:r>
            <a:endParaRPr/>
          </a:p>
        </p:txBody>
      </p:sp>
      <p:sp>
        <p:nvSpPr>
          <p:cNvPr id="147" name="Google Shape;147;p15"/>
          <p:cNvSpPr txBox="1"/>
          <p:nvPr/>
        </p:nvSpPr>
        <p:spPr>
          <a:xfrm>
            <a:off x="3145800" y="1539400"/>
            <a:ext cx="2852400" cy="29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Lato"/>
              <a:buChar char="●"/>
            </a:pPr>
            <a:r>
              <a:rPr lang="en" sz="13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Gabriel Flores Presentation</a:t>
            </a:r>
            <a:endParaRPr sz="13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Lato"/>
              <a:buChar char="○"/>
            </a:pPr>
            <a:r>
              <a:rPr lang="en" sz="11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How the Internet Works</a:t>
            </a:r>
            <a:endParaRPr sz="11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Lato"/>
              <a:buChar char="●"/>
            </a:pPr>
            <a:r>
              <a:rPr lang="en" sz="13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JavaScript</a:t>
            </a:r>
            <a:endParaRPr sz="13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Lato"/>
              <a:buChar char="○"/>
            </a:pPr>
            <a:r>
              <a:rPr lang="en" sz="11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History of</a:t>
            </a:r>
            <a:endParaRPr sz="11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Lato"/>
              <a:buChar char="○"/>
            </a:pPr>
            <a:r>
              <a:rPr lang="en" sz="11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Importance</a:t>
            </a:r>
            <a:endParaRPr sz="11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Lato"/>
              <a:buChar char="○"/>
            </a:pPr>
            <a:r>
              <a:rPr lang="en" sz="11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Use Cases</a:t>
            </a:r>
            <a:endParaRPr sz="11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week overview</a:t>
            </a:r>
            <a:endParaRPr/>
          </a:p>
        </p:txBody>
      </p:sp>
      <p:sp>
        <p:nvSpPr>
          <p:cNvPr id="153" name="Google Shape;153;p16"/>
          <p:cNvSpPr txBox="1"/>
          <p:nvPr/>
        </p:nvSpPr>
        <p:spPr>
          <a:xfrm>
            <a:off x="3145800" y="1539400"/>
            <a:ext cx="2852400" cy="29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Lato"/>
              <a:buChar char="●"/>
            </a:pPr>
            <a:r>
              <a:rPr lang="en" sz="13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HTML 5 Video</a:t>
            </a:r>
            <a:endParaRPr sz="13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Lato"/>
              <a:buChar char="●"/>
            </a:pPr>
            <a:r>
              <a:rPr lang="en" sz="13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Spotify Embed</a:t>
            </a:r>
            <a:endParaRPr sz="13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Lato"/>
              <a:buChar char="●"/>
            </a:pPr>
            <a:r>
              <a:rPr lang="en" sz="13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YouTube Embed</a:t>
            </a:r>
            <a:endParaRPr sz="13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Lato"/>
              <a:buChar char="●"/>
            </a:pPr>
            <a:r>
              <a:rPr lang="en" sz="13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JavaScript Filter Plugin</a:t>
            </a:r>
            <a:endParaRPr sz="11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4675" y="143750"/>
            <a:ext cx="6474650" cy="485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8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HTML5 Video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Open up your class-directory</a:t>
            </a:r>
            <a:endParaRPr/>
          </a:p>
        </p:txBody>
      </p:sp>
      <p:sp>
        <p:nvSpPr>
          <p:cNvPr id="169" name="Google Shape;169;p19"/>
          <p:cNvSpPr txBox="1"/>
          <p:nvPr>
            <p:ph idx="1" type="body"/>
          </p:nvPr>
        </p:nvSpPr>
        <p:spPr>
          <a:xfrm>
            <a:off x="1297500" y="1307850"/>
            <a:ext cx="7340700" cy="36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Make a new HTML file called “html5-video.html”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Copy &amp; Paste the HTML boilerplate code from “template.html” into your “html5-video.html”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Update your &lt;title&gt; (HTML5 Video)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Make a new folder called “video” inside of /assets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Go to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https://coverr.co/</a:t>
            </a:r>
            <a:r>
              <a:rPr lang="en"/>
              <a:t> and search for a video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“animals”, “tech”, “food”, etc.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Select a video and click “DOWNLOAD FREE”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Unzip your download and place files inside of your new “video” folder inside of /assets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 u="sng">
                <a:solidFill>
                  <a:schemeClr val="hlink"/>
                </a:solidFill>
                <a:hlinkClick r:id="rId4"/>
              </a:rPr>
              <a:t>HTML5 Video W3Schools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Add HTML and CSS from here to get started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The JavaScript is optional and would be fun practice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Make sure to add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AutoNum type="romanLcPeriod"/>
            </a:pPr>
            <a:r>
              <a:rPr lang="en"/>
              <a:t>    &lt;source src="./assets/video/your-video.webm" type="video/webm" /&gt;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AutoNum type="romanLcPeriod"/>
            </a:pPr>
            <a:r>
              <a:rPr lang="en"/>
              <a:t>    &lt;source src="./assets/video/your-video.ogv" type="video/ogg" /&gt;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 u="sng">
                <a:solidFill>
                  <a:schemeClr val="hlink"/>
                </a:solidFill>
                <a:hlinkClick r:id="rId5"/>
              </a:rPr>
              <a:t>How to Embed Video Using HTML5</a:t>
            </a:r>
            <a:r>
              <a:rPr lang="en"/>
              <a:t>, </a:t>
            </a:r>
            <a:r>
              <a:rPr lang="en" u="sng">
                <a:solidFill>
                  <a:schemeClr val="hlink"/>
                </a:solidFill>
                <a:hlinkClick r:id="rId6"/>
              </a:rPr>
              <a:t>MDN Docs</a:t>
            </a:r>
            <a:r>
              <a:rPr lang="en"/>
              <a:t>, and </a:t>
            </a:r>
            <a:r>
              <a:rPr lang="en" u="sng">
                <a:solidFill>
                  <a:schemeClr val="hlink"/>
                </a:solidFill>
                <a:hlinkClick r:id="rId7"/>
              </a:rPr>
              <a:t>HTML5 Video Types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Done with HTML5 Videos!!!</a:t>
            </a:r>
            <a:endParaRPr/>
          </a:p>
        </p:txBody>
      </p:sp>
      <p:pic>
        <p:nvPicPr>
          <p:cNvPr id="175" name="Google Shape;17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2825" y="152400"/>
            <a:ext cx="6698347" cy="415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1550" y="2130075"/>
            <a:ext cx="2939575" cy="88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